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19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92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31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29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39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01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70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47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94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49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3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DCA85-991A-4C42-A7E8-0601A573DD90}" type="datetimeFigureOut">
              <a:rPr lang="de-DE" smtClean="0"/>
              <a:t>04.04.2023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6318-651B-4993-B19E-984B908C1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76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NJHQMoraleandWelfare@bundeswehr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6F6A6B2-93FF-4932-B897-9D1EC30448CB}"/>
              </a:ext>
            </a:extLst>
          </p:cNvPr>
          <p:cNvSpPr txBox="1"/>
          <p:nvPr/>
        </p:nvSpPr>
        <p:spPr>
          <a:xfrm>
            <a:off x="189826" y="3443473"/>
            <a:ext cx="619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Family Support Office Information Letter </a:t>
            </a:r>
          </a:p>
          <a:p>
            <a:pPr algn="ctr"/>
            <a:endParaRPr lang="de-DE" sz="2000" b="1" dirty="0"/>
          </a:p>
          <a:p>
            <a:pPr algn="ctr"/>
            <a:r>
              <a:rPr lang="de-DE" sz="2000" b="1" dirty="0"/>
              <a:t>„</a:t>
            </a:r>
            <a:r>
              <a:rPr lang="de-DE" sz="2000" b="1" dirty="0">
                <a:solidFill>
                  <a:srgbClr val="FF0000"/>
                </a:solidFill>
              </a:rPr>
              <a:t>Season-Start-Check </a:t>
            </a:r>
            <a:r>
              <a:rPr lang="de-DE" sz="2000" b="1" dirty="0" err="1">
                <a:solidFill>
                  <a:srgbClr val="FF0000"/>
                </a:solidFill>
              </a:rPr>
              <a:t>for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de-DE" sz="2000" b="1" dirty="0" err="1">
                <a:solidFill>
                  <a:srgbClr val="FF0000"/>
                </a:solidFill>
              </a:rPr>
              <a:t>motorbikes</a:t>
            </a:r>
            <a:r>
              <a:rPr lang="de-DE" sz="2000" b="1" dirty="0">
                <a:solidFill>
                  <a:srgbClr val="FF0000"/>
                </a:solidFill>
              </a:rPr>
              <a:t> 2023</a:t>
            </a:r>
            <a:r>
              <a:rPr lang="de-DE" sz="2000" b="1" dirty="0"/>
              <a:t>“</a:t>
            </a:r>
          </a:p>
          <a:p>
            <a:pPr algn="ctr"/>
            <a:endParaRPr lang="de-DE" sz="2000" b="1" dirty="0"/>
          </a:p>
          <a:p>
            <a:pPr algn="ctr"/>
            <a:r>
              <a:rPr lang="de-DE" sz="2000" b="1" dirty="0">
                <a:solidFill>
                  <a:srgbClr val="FF0000"/>
                </a:solidFill>
              </a:rPr>
              <a:t>29.04.2023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2908AB2-4FFF-457A-9477-E187751C13CF}"/>
              </a:ext>
            </a:extLst>
          </p:cNvPr>
          <p:cNvSpPr txBox="1"/>
          <p:nvPr/>
        </p:nvSpPr>
        <p:spPr>
          <a:xfrm>
            <a:off x="727710" y="5305522"/>
            <a:ext cx="5402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If</a:t>
            </a:r>
            <a:r>
              <a:rPr lang="de-DE" sz="1600" dirty="0"/>
              <a:t> </a:t>
            </a:r>
            <a:r>
              <a:rPr lang="de-DE" sz="1600" dirty="0" err="1"/>
              <a:t>You</a:t>
            </a:r>
            <a:r>
              <a:rPr lang="de-DE" sz="1600" dirty="0"/>
              <a:t> </a:t>
            </a:r>
            <a:r>
              <a:rPr lang="de-DE" sz="1600" dirty="0" err="1"/>
              <a:t>have</a:t>
            </a:r>
            <a:r>
              <a:rPr lang="de-DE" sz="1600" dirty="0"/>
              <a:t> </a:t>
            </a:r>
            <a:r>
              <a:rPr lang="de-DE" sz="1600" dirty="0" err="1"/>
              <a:t>any</a:t>
            </a:r>
            <a:r>
              <a:rPr lang="de-DE" sz="1600" dirty="0"/>
              <a:t> </a:t>
            </a:r>
            <a:r>
              <a:rPr lang="de-DE" sz="1600" dirty="0" err="1"/>
              <a:t>questions</a:t>
            </a:r>
            <a:r>
              <a:rPr lang="de-DE" sz="1600" dirty="0"/>
              <a:t> </a:t>
            </a:r>
            <a:r>
              <a:rPr lang="de-DE" sz="1600" dirty="0" err="1"/>
              <a:t>please</a:t>
            </a:r>
            <a:r>
              <a:rPr lang="de-DE" sz="1600" dirty="0"/>
              <a:t> do not </a:t>
            </a:r>
            <a:r>
              <a:rPr lang="de-DE" sz="1600" dirty="0" err="1"/>
              <a:t>hesitate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contact</a:t>
            </a:r>
            <a:r>
              <a:rPr lang="de-DE" sz="1600" dirty="0"/>
              <a:t> </a:t>
            </a:r>
            <a:r>
              <a:rPr lang="de-DE" sz="1600" dirty="0" err="1"/>
              <a:t>us</a:t>
            </a:r>
            <a:r>
              <a:rPr lang="de-DE" sz="1600" dirty="0"/>
              <a:t>.</a:t>
            </a:r>
          </a:p>
          <a:p>
            <a:pPr algn="ctr"/>
            <a:r>
              <a:rPr lang="de-DE" sz="1600" dirty="0" err="1"/>
              <a:t>Your</a:t>
            </a:r>
            <a:r>
              <a:rPr lang="de-DE" sz="1600" dirty="0"/>
              <a:t> Family Support Office - Team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7D3CD01-AF0B-4329-B404-70C3745918AA}"/>
              </a:ext>
            </a:extLst>
          </p:cNvPr>
          <p:cNvSpPr txBox="1"/>
          <p:nvPr/>
        </p:nvSpPr>
        <p:spPr>
          <a:xfrm>
            <a:off x="4913362" y="6518924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0000"/>
                </a:solidFill>
              </a:rPr>
              <a:t>APRIL 2023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669D4B0-73BB-42A9-AFCA-42503EB5049A}"/>
              </a:ext>
            </a:extLst>
          </p:cNvPr>
          <p:cNvSpPr txBox="1"/>
          <p:nvPr/>
        </p:nvSpPr>
        <p:spPr>
          <a:xfrm>
            <a:off x="419101" y="6911340"/>
            <a:ext cx="4494263" cy="1831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99" b="1" dirty="0"/>
              <a:t>Contact Details:</a:t>
            </a:r>
          </a:p>
          <a:p>
            <a:endParaRPr lang="de-DE" sz="1400" dirty="0"/>
          </a:p>
          <a:p>
            <a:r>
              <a:rPr lang="de-DE" sz="1400" dirty="0"/>
              <a:t>Family Support Office</a:t>
            </a:r>
          </a:p>
          <a:p>
            <a:r>
              <a:rPr lang="de-DE" sz="1400" dirty="0"/>
              <a:t>Building 505, Room 132</a:t>
            </a:r>
          </a:p>
          <a:p>
            <a:r>
              <a:rPr lang="de-DE" sz="1400" dirty="0"/>
              <a:t>Phone external: +49 731 1690 – 3725 / 3726 / 3727 / 3728</a:t>
            </a:r>
          </a:p>
          <a:p>
            <a:r>
              <a:rPr lang="de-DE" sz="1400" dirty="0"/>
              <a:t>Phone internal: 90 5900 – 3725 / 3726 / 3727 / 3728</a:t>
            </a:r>
          </a:p>
          <a:p>
            <a:r>
              <a:rPr lang="de-DE" sz="1400" dirty="0"/>
              <a:t>FAX: 3729</a:t>
            </a:r>
          </a:p>
          <a:p>
            <a:r>
              <a:rPr lang="de-DE" sz="1400" dirty="0"/>
              <a:t>Email: mnjhqmoraleandwelfare@bundeswehr.org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99FCD6D-67A2-4325-98B3-1D96ED7917FA}"/>
              </a:ext>
            </a:extLst>
          </p:cNvPr>
          <p:cNvSpPr txBox="1"/>
          <p:nvPr/>
        </p:nvSpPr>
        <p:spPr>
          <a:xfrm>
            <a:off x="4913362" y="7142173"/>
            <a:ext cx="1859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Opening hours:    </a:t>
            </a:r>
          </a:p>
          <a:p>
            <a:r>
              <a:rPr lang="en-US" sz="1400" dirty="0"/>
              <a:t>Monday to Thursday</a:t>
            </a:r>
          </a:p>
          <a:p>
            <a:r>
              <a:rPr lang="en-US" sz="1400" dirty="0"/>
              <a:t>08:00 - 11:30 </a:t>
            </a:r>
          </a:p>
          <a:p>
            <a:r>
              <a:rPr lang="en-US" sz="1400" dirty="0"/>
              <a:t>12:30 - 16:30 </a:t>
            </a:r>
          </a:p>
          <a:p>
            <a:r>
              <a:rPr lang="en-US" sz="1400" dirty="0"/>
              <a:t>Friday </a:t>
            </a:r>
          </a:p>
          <a:p>
            <a:r>
              <a:rPr lang="en-US" sz="1400" dirty="0"/>
              <a:t>08:00 - 10:30 </a:t>
            </a:r>
          </a:p>
          <a:p>
            <a:endParaRPr lang="de-DE" sz="12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2D7F89E-5562-4282-8EC4-17D192C113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586" y="227992"/>
            <a:ext cx="3096827" cy="30100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DB39327-AA5D-46EE-B556-2F4F1F1035A6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12700" cmpd="sng">
            <a:solidFill>
              <a:schemeClr val="accent4">
                <a:lumMod val="60000"/>
                <a:lumOff val="40000"/>
              </a:schemeClr>
            </a:solidFill>
          </a:ln>
          <a:effectLst>
            <a:glow rad="127000">
              <a:schemeClr val="accent4">
                <a:lumMod val="60000"/>
                <a:lumOff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67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01C5A44-E426-4614-993E-B3306A959DC8}"/>
              </a:ext>
            </a:extLst>
          </p:cNvPr>
          <p:cNvSpPr txBox="1"/>
          <p:nvPr/>
        </p:nvSpPr>
        <p:spPr>
          <a:xfrm>
            <a:off x="457200" y="317500"/>
            <a:ext cx="584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SEASON START CHECK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0B640D3-D218-4E61-A09F-DAC876000FF0}"/>
              </a:ext>
            </a:extLst>
          </p:cNvPr>
          <p:cNvSpPr txBox="1"/>
          <p:nvPr/>
        </p:nvSpPr>
        <p:spPr>
          <a:xfrm>
            <a:off x="542350" y="6807200"/>
            <a:ext cx="570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Point of Contact:		MSG Viktor</a:t>
            </a:r>
            <a:endParaRPr lang="de-DE" dirty="0"/>
          </a:p>
          <a:p>
            <a:r>
              <a:rPr lang="de-DE" dirty="0"/>
              <a:t>Tel.:					0731 / 1690 - 3722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B9CF84D-207D-424C-A57A-7C974BD73C42}"/>
              </a:ext>
            </a:extLst>
          </p:cNvPr>
          <p:cNvSpPr txBox="1"/>
          <p:nvPr/>
        </p:nvSpPr>
        <p:spPr>
          <a:xfrm>
            <a:off x="55275" y="7650187"/>
            <a:ext cx="480882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To register, send an email to </a:t>
            </a:r>
          </a:p>
          <a:p>
            <a:pPr algn="ctr"/>
            <a:r>
              <a:rPr lang="en-US" sz="14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MNJHQMoraleandWelfare@bundeswehr.org</a:t>
            </a:r>
            <a:endParaRPr lang="en-US" sz="1400" u="sng" dirty="0"/>
          </a:p>
          <a:p>
            <a:pPr algn="ctr"/>
            <a:r>
              <a:rPr lang="en-US" sz="1400" u="sng" dirty="0"/>
              <a:t>NLT</a:t>
            </a:r>
          </a:p>
          <a:p>
            <a:pPr algn="ctr"/>
            <a:endParaRPr lang="en-US" sz="1400" dirty="0"/>
          </a:p>
          <a:p>
            <a:pPr algn="ctr"/>
            <a:r>
              <a:rPr lang="en-US" sz="1400" b="1" dirty="0"/>
              <a:t>Friday 26.04.2023 - 12:00 </a:t>
            </a:r>
            <a:r>
              <a:rPr lang="en-US" sz="1400" b="1" dirty="0" err="1"/>
              <a:t>hrs</a:t>
            </a:r>
            <a:r>
              <a:rPr lang="en-US" sz="1400" b="1" dirty="0"/>
              <a:t> via email</a:t>
            </a:r>
            <a:br>
              <a:rPr lang="en-US" sz="1400" b="1" dirty="0"/>
            </a:br>
            <a:r>
              <a:rPr lang="en-US" sz="1400" b="1" dirty="0"/>
              <a:t>You will receive a time-slot for you and your bike. </a:t>
            </a:r>
            <a:endParaRPr lang="de-DE" sz="1400" b="1" dirty="0"/>
          </a:p>
          <a:p>
            <a:pPr algn="ctr"/>
            <a:endParaRPr lang="de-DE" sz="1400" dirty="0"/>
          </a:p>
          <a:p>
            <a:endParaRPr lang="en-US" sz="800" dirty="0"/>
          </a:p>
          <a:p>
            <a:r>
              <a:rPr lang="en-US" sz="1400" dirty="0">
                <a:solidFill>
                  <a:srgbClr val="000000"/>
                </a:solidFill>
              </a:rPr>
              <a:t>Please note: Only a limited number of participants is possible for this offer = first come, first serve! </a:t>
            </a:r>
            <a:endParaRPr lang="de-DE" sz="14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21955C-44B5-4A88-B4FD-3B4377FCDC3F}"/>
              </a:ext>
            </a:extLst>
          </p:cNvPr>
          <p:cNvSpPr txBox="1"/>
          <p:nvPr/>
        </p:nvSpPr>
        <p:spPr>
          <a:xfrm>
            <a:off x="542350" y="4281098"/>
            <a:ext cx="584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Meeting Point:		</a:t>
            </a:r>
            <a:r>
              <a:rPr lang="de-DE" dirty="0"/>
              <a:t>Wilhelmsburg </a:t>
            </a:r>
            <a:r>
              <a:rPr lang="de-DE" dirty="0" err="1"/>
              <a:t>Barracks</a:t>
            </a:r>
            <a:endParaRPr lang="de-DE" dirty="0"/>
          </a:p>
          <a:p>
            <a:r>
              <a:rPr lang="de-DE" dirty="0"/>
              <a:t>					„</a:t>
            </a:r>
            <a:r>
              <a:rPr lang="de-DE" dirty="0" err="1"/>
              <a:t>Schrauberhalle</a:t>
            </a:r>
            <a:r>
              <a:rPr lang="de-DE" dirty="0"/>
              <a:t>“ Hall 501</a:t>
            </a:r>
          </a:p>
          <a:p>
            <a:r>
              <a:rPr lang="en-US" dirty="0"/>
              <a:t>Date:				29.04.2023</a:t>
            </a:r>
          </a:p>
          <a:p>
            <a:r>
              <a:rPr lang="en-US" dirty="0"/>
              <a:t>Time:				08:00 </a:t>
            </a:r>
            <a:r>
              <a:rPr lang="en-US" dirty="0" err="1"/>
              <a:t>hrs</a:t>
            </a:r>
            <a:endParaRPr lang="de-DE" dirty="0"/>
          </a:p>
          <a:p>
            <a:r>
              <a:rPr lang="en-US" dirty="0"/>
              <a:t>End:					16:00 </a:t>
            </a:r>
            <a:r>
              <a:rPr lang="en-US" dirty="0" err="1"/>
              <a:t>hrs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2400" b="1" dirty="0"/>
              <a:t>All bikers and all bikes are welcome!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839332F-827A-4BF2-AB79-EC358D805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975" y="7786967"/>
            <a:ext cx="2035750" cy="203575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F281667-1AE0-432F-BE61-8B909B07225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E91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388" y="1099424"/>
            <a:ext cx="3339712" cy="251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46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223</Words>
  <Application>Microsoft Office PowerPoint</Application>
  <PresentationFormat>A4-Papier (210 x 297 mm)</PresentationFormat>
  <Paragraphs>40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Roth, Ferdinand</dc:creator>
  <cp:lastModifiedBy>Hatt, Michael</cp:lastModifiedBy>
  <cp:revision>30</cp:revision>
  <cp:lastPrinted>2023-02-10T06:01:16Z</cp:lastPrinted>
  <dcterms:created xsi:type="dcterms:W3CDTF">2023-02-09T07:41:56Z</dcterms:created>
  <dcterms:modified xsi:type="dcterms:W3CDTF">2023-04-04T08:26:38Z</dcterms:modified>
</cp:coreProperties>
</file>